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4" r:id="rId9"/>
    <p:sldId id="265" r:id="rId10"/>
    <p:sldId id="261" r:id="rId11"/>
    <p:sldId id="267" r:id="rId12"/>
    <p:sldId id="268" r:id="rId13"/>
    <p:sldId id="269" r:id="rId14"/>
    <p:sldId id="262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AC8-EEDE-4F1C-8DE9-3AA68455A02D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229-2993-48B3-89BA-FA5197C8A24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AC8-EEDE-4F1C-8DE9-3AA68455A02D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229-2993-48B3-89BA-FA5197C8A24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AC8-EEDE-4F1C-8DE9-3AA68455A02D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229-2993-48B3-89BA-FA5197C8A24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AC8-EEDE-4F1C-8DE9-3AA68455A02D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229-2993-48B3-89BA-FA5197C8A24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AC8-EEDE-4F1C-8DE9-3AA68455A02D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229-2993-48B3-89BA-FA5197C8A24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AC8-EEDE-4F1C-8DE9-3AA68455A02D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229-2993-48B3-89BA-FA5197C8A24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AC8-EEDE-4F1C-8DE9-3AA68455A02D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229-2993-48B3-89BA-FA5197C8A24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AC8-EEDE-4F1C-8DE9-3AA68455A02D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229-2993-48B3-89BA-FA5197C8A24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AC8-EEDE-4F1C-8DE9-3AA68455A02D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229-2993-48B3-89BA-FA5197C8A24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AC8-EEDE-4F1C-8DE9-3AA68455A02D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229-2993-48B3-89BA-FA5197C8A24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AC8-EEDE-4F1C-8DE9-3AA68455A02D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994229-2993-48B3-89BA-FA5197C8A247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23EAC8-EEDE-4F1C-8DE9-3AA68455A02D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994229-2993-48B3-89BA-FA5197C8A247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988840"/>
            <a:ext cx="7851648" cy="1872208"/>
          </a:xfrm>
        </p:spPr>
        <p:txBody>
          <a:bodyPr>
            <a:normAutofit fontScale="90000"/>
          </a:bodyPr>
          <a:lstStyle/>
          <a:p>
            <a:r>
              <a:rPr lang="uk-UA" sz="4900" dirty="0" smtClean="0"/>
              <a:t>ВОДА! НЕ МОЖНА СКАЗАТИ, ЩО ТИ НЕОБХІДНА ДЛЯ ЖИТТЯ, ТИ – САМЕ ЖИТТЯ… ТИ – НАЙБІЛЬНЕ БАГАТСТВО У СВІТІ</a:t>
            </a:r>
            <a:r>
              <a:rPr lang="uk-UA" dirty="0" smtClean="0"/>
              <a:t>.</a:t>
            </a:r>
            <a:endParaRPr lang="uk-UA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АНТУАН ДЕ </a:t>
            </a:r>
            <a:r>
              <a:rPr lang="uk-UA" dirty="0" err="1" smtClean="0"/>
              <a:t>СЕНТ-ЕКЗЮПЕРІ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ca808c4743798b5fa41c9ffc44a8c8c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9d245e6d2bd08080917298d241f46d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932693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unname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956a1b4d23804e4c305bdce4a184a8d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full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kak-sdelat-iz-gliny-figurki-dlya-nachinayucshih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bfafaeffea05080c22afe9073088e1b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Dnieper_Hydroelectric_Station_in_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0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Досліджуємо властивості води. Вода-розчинник.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/>
              <a:t>Чи усі речовини розчиняє вода? </a:t>
            </a:r>
          </a:p>
          <a:p>
            <a:pPr algn="ctr"/>
            <a:r>
              <a:rPr lang="uk-UA" sz="3200" dirty="0" smtClean="0"/>
              <a:t>Які речовини розчиняються у воді?</a:t>
            </a:r>
          </a:p>
          <a:p>
            <a:pPr algn="ctr"/>
            <a:r>
              <a:rPr lang="uk-UA" sz="3200" dirty="0" smtClean="0"/>
              <a:t>Як цю властивість використовують?</a:t>
            </a:r>
          </a:p>
          <a:p>
            <a:pPr algn="ctr"/>
            <a:r>
              <a:rPr lang="uk-UA" sz="3200" dirty="0" smtClean="0"/>
              <a:t>Які ще властивості має вода?</a:t>
            </a:r>
            <a:endParaRPr lang="uk-UA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0_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bathing-1200x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top-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63480" y="2681536"/>
            <a:ext cx="4680520" cy="4176464"/>
          </a:xfrm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36096" cy="43651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</TotalTime>
  <Words>56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ВОДА! НЕ МОЖНА СКАЗАТИ, ЩО ТИ НЕОБХІДНА ДЛЯ ЖИТТЯ, ТИ – САМЕ ЖИТТЯ… ТИ – НАЙБІЛЬНЕ БАГАТСТВО У СВІТІ.</vt:lpstr>
      <vt:lpstr>Слайд 2</vt:lpstr>
      <vt:lpstr>Слайд 3</vt:lpstr>
      <vt:lpstr>Слайд 4</vt:lpstr>
      <vt:lpstr>Слайд 5</vt:lpstr>
      <vt:lpstr>Досліджуємо властивості води. Вода-розчинник.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ВОДА! НЕ МОЖНА СКАЗАТИ, ЩО ТИ НЕОБХІДНА ДЛЯ ЖИТТЯ, ТИ – САМЕ ЖИТТЯ… ТИ – НАЙБІЛЬНЕ БАГАТСТВО У СВІТІ.</dc:title>
  <dc:creator>Задорнов</dc:creator>
  <cp:lastModifiedBy>Задорнов</cp:lastModifiedBy>
  <cp:revision>13</cp:revision>
  <dcterms:created xsi:type="dcterms:W3CDTF">2020-10-27T18:19:37Z</dcterms:created>
  <dcterms:modified xsi:type="dcterms:W3CDTF">2020-10-27T18:39:37Z</dcterms:modified>
</cp:coreProperties>
</file>